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741"/>
    <a:srgbClr val="011893"/>
    <a:srgbClr val="064B8A"/>
    <a:srgbClr val="0070CD"/>
    <a:srgbClr val="054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694"/>
  </p:normalViewPr>
  <p:slideViewPr>
    <p:cSldViewPr snapToGrid="0">
      <p:cViewPr varScale="1">
        <p:scale>
          <a:sx n="108" d="100"/>
          <a:sy n="108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C089-B2A7-1BE8-16B6-1401AA92E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C69C6-3B39-93F4-D065-B6D1F4895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2F473-D997-5B28-C415-4C46E82F6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10723-E23D-926B-0664-081C714DF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9AEBC-D7BD-0117-E872-446B3D5F5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7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9C58-DF90-829A-C2E3-C0ACDFAA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2DD64-9EB3-F864-A952-AFFB8D0BC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80E04-AA64-95BE-5D4A-1853B07AF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E814B-CDAE-6B3F-8275-A041F09B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79B66-8E5B-21D5-5D49-F664E660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5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D48DC-0C4D-CC31-FFD6-EB583C7C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21017-A870-A7A8-4813-A9D4DCE87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FE47A-D2D7-2BE0-D710-F21FEE365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E700B-2729-CDAB-D873-3DEECF11B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10CF7-0FF4-9718-B023-2CA0FCB9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07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8CB7-41E9-C077-98F0-1414E4B2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6349-895D-724F-FA7C-B558D5C4D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75FD-7C70-A477-1568-13322F26D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0ECC2-A1CD-A170-33B0-08B0E6322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EEFBF-0D11-1F36-290B-25D42B1E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FC539-FB68-0AAF-93E3-5557AD41E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3442-3907-2C1E-F4DC-ADDC82BEA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A3442-AE7A-2607-5EBB-93CD33FC9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DBBAD0-272C-FA2B-93DD-16516D6F0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B390E-4A96-E2CD-FB41-F1E4044106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D3E87C-7726-F7A2-7B5C-23C86A725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6CEAB0-CD53-34B5-D58F-C9BE0679D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F86B8-FF4F-1D5F-1669-63A5ABF3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67BF6E-17DF-F56D-D3DD-9DA5938E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2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54F7-C5B8-3ED4-D880-5E5C83CF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D15ED2-422E-73B9-C41C-C79022C3C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DC57F-4503-7176-508C-C504AAC0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37EE6-0377-2FA7-298A-8A879E470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3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99B21-D2DB-A65D-3FAE-73236CED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2FAF41-3106-D973-81DD-E55239A7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A31E-0DF7-DE00-0E86-D0BA5E1E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3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2F42-5F72-9BC4-D28A-FC2948E37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D0C6A-3BDA-6124-5BED-A5B391965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375F9-AA62-C424-ECD5-DE2A0268F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9CA42-1A9F-FED4-B7DF-1FBCE407B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9C18D-4962-F19F-7799-34FA2CC6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12B96-A19B-0F1F-BD92-B05669B12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9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E8E49-E535-CF28-ED98-E97725523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A35CC3-E7E4-5EC2-95AB-789FEF27C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E4312-EAF5-A0AF-946C-F4E450B4B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8A3DE-CB0D-A834-9EDD-E0CE6BFD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7E01A-3CF0-F7A9-E20E-DAB914613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7B464-3653-E9AA-4FE3-ABD987D0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65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ED273-5F36-73AC-0729-B23AB6018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72000-20FB-A172-B31F-EDB01C2E5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7227-B1C6-FC6B-AB48-9708120D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09C99-2B9E-1437-F61B-83677633E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50726-2D51-A44F-FC62-0CC0FFAE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9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09BBD6-97EC-CA07-E4AE-16BFF67AC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3F1BD-1D0F-3BF3-AB61-E1CE73727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334D6-D7A3-3871-F3BE-722F4241B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8DAA-55EC-B245-A256-1E3FDAD0FC63}" type="datetimeFigureOut">
              <a:rPr lang="en-US" smtClean="0"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16BB6-F6D5-128B-7B14-0C5D991B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1877E-7667-E7B3-E60F-693EB1CF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467B-B7F8-C949-96ED-070AEF653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3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9793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CBAFDA-9A1E-657C-D262-90585CCCA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530" y="136525"/>
            <a:ext cx="9853269" cy="155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420CE-6CB6-84D4-6AD1-B528BB31F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6276"/>
            <a:ext cx="10515600" cy="461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29DB0-7B23-270A-3C52-52311F869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8D58DAA-55EC-B245-A256-1E3FDAD0FC63}" type="datetimeFigureOut">
              <a:rPr lang="en-US" smtClean="0"/>
              <a:pPr/>
              <a:t>6/18/24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46141-C239-E2A6-38F3-28F840FCF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FC53E-0D3B-4EE8-CE43-78AF28CBD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8DC467B-B7F8-C949-96ED-070AEF65331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logo with a red and blue circle and text&#10;&#10;Description automatically generated">
            <a:extLst>
              <a:ext uri="{FF2B5EF4-FFF2-40B4-BE49-F238E27FC236}">
                <a16:creationId xmlns:a16="http://schemas.microsoft.com/office/drawing/2014/main" id="{8B5FF0E4-7CFC-2426-DA10-8A8D98D16AE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5869" y="92197"/>
            <a:ext cx="601226" cy="742691"/>
          </a:xfrm>
          <a:prstGeom prst="rect">
            <a:avLst/>
          </a:prstGeom>
        </p:spPr>
      </p:pic>
      <p:pic>
        <p:nvPicPr>
          <p:cNvPr id="8" name="Picture 7" descr="A logo of a heart&#10;&#10;Description automatically generated">
            <a:extLst>
              <a:ext uri="{FF2B5EF4-FFF2-40B4-BE49-F238E27FC236}">
                <a16:creationId xmlns:a16="http://schemas.microsoft.com/office/drawing/2014/main" id="{5E03822A-B83B-4935-67AA-3621FB7DF42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38200" y="92196"/>
            <a:ext cx="601226" cy="742691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FEAF7D7D-F019-EAB1-849A-A655DEDDE4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7701" t="16624" r="3157" b="11253"/>
          <a:stretch/>
        </p:blipFill>
        <p:spPr>
          <a:xfrm>
            <a:off x="10366500" y="136525"/>
            <a:ext cx="1649631" cy="742691"/>
          </a:xfrm>
          <a:prstGeom prst="rect">
            <a:avLst/>
          </a:prstGeom>
        </p:spPr>
      </p:pic>
      <p:pic>
        <p:nvPicPr>
          <p:cNvPr id="17" name="Picture 1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9FDF080B-F5D9-7E76-DA44-0F88584B09D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36642" y="760328"/>
            <a:ext cx="1080905" cy="581132"/>
          </a:xfrm>
          <a:prstGeom prst="rect">
            <a:avLst/>
          </a:prstGeom>
        </p:spPr>
      </p:pic>
      <p:pic>
        <p:nvPicPr>
          <p:cNvPr id="13" name="Picture 12" descr="A silhouette of a city&#10;&#10;Description automatically generated">
            <a:extLst>
              <a:ext uri="{FF2B5EF4-FFF2-40B4-BE49-F238E27FC236}">
                <a16:creationId xmlns:a16="http://schemas.microsoft.com/office/drawing/2014/main" id="{858657B6-283F-38F2-DD26-3E3477AD37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132121" y="5738349"/>
            <a:ext cx="3335077" cy="111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85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440DF-73CD-DD13-11AF-7B7D745BFF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C0700F-B607-7534-A330-55BFC80A66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874126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EEAC-54E4-32C1-8FC5-3AEA0223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530" y="136526"/>
            <a:ext cx="8676623" cy="100350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CED4B-E36C-B53E-8B73-901655C65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523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Presentation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3</cp:revision>
  <dcterms:created xsi:type="dcterms:W3CDTF">2024-06-18T10:13:58Z</dcterms:created>
  <dcterms:modified xsi:type="dcterms:W3CDTF">2024-06-18T12:33:14Z</dcterms:modified>
</cp:coreProperties>
</file>